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74A9-6E5D-49B5-9A4B-F13AAA33A610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9925-512B-4B06-B6B6-C9CDCEFFA5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lidi, které zajímá historická kontinuita míst, bude jistě překvapením, že péče o nemocné, sociálně slabé a staré lidi má 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našem městě, podle dochovaných pramenů, poměrně dlouhou historii. 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 se uvádí v knize ,,740 let města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Kynšperka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ve 14.století  měli zvolení radní veřejně prospěšné úkoly – mimo dohled na cechy, organizování stráží atd., byli někteří pověřeni péčí o chudinu.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Výrazná změna v péči o potřebné nastala v 17.století.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Tehdy na svahu východního kopce, který se oficiálně jmenuje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Smrčný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kterému říkáme od konce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II.světové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války ,,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Sýkorák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byl postaven špitál a kostel 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sv.Voršily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(viz foto č. 1). Na stejném místě už od 15.století prý stála kaple zasvěcená stejné světici.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Teprve však Ditrich Adolf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Metternich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majitel zdejšího panství, zde nechal vybudovat zmiňovaný kostel a  přilehlý jednopatrový špitál. Jako ,,špitál“ / někdy byl užíván výraz ,,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“/, se ve středověku  označoval útulek pro nemocné, staré a chudé. Dnes tak hovorově označujeme nemocnici.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 vydržování špitálu zřídil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Metternich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roce 1694 nadaci. Špitál fungoval do roku 1876, kdy vyhořel. Místo nebylo obnoveno, stavební materiál byl postupně odstraněn.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roce 1880 byla pro potřeby chudých a starých lidí postavena budova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č.p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449. Stojí stále na rohu ulice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Tyršovy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Borovského proti restauraci Kašna. Z dnešního pohledu bychom ji mohli přiřadit název ,,chudobinec“.  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sociální péče té doby měl něco do sebe. Institut ,,domovské obce“ za Rakouska a I.republiky zaručoval, že se o nejpotřebnější postará alespoň v minimálním rozsahu  jejich rodná obec.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červenci 1945 byla ubytována v Zámečku (nynější DZR) vojenská jednotka čsl. armády (viz foto č…. s objektem bývalé briketárny zdejších dolů) s velitelem Vladimírem Jelínkem, která zde vydržela až do dubna 1946, kdy jednotka po konsolidaci situace region opustila. Velitel Jelínek v 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Kynšperku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nadále zůstal a jako učitel se podílel na obnově školství.  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Až do poloviny šedesátých let minulého století byla sociální péče poskytovaná obyvatelstvu 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Kynšperka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okolí stejná jako v kterémkoliv jiném místě státu.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 změnilo v roce  1965. Tehdy byl otevřen Domov důchodců, nynější ,,Domov seniorů“, v Dolních 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Pochlovicích</a:t>
            </a:r>
            <a:r>
              <a:rPr lang="cs-CZ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sz="1200" u="dbl" kern="1200" dirty="0" smtClean="0">
              <a:solidFill>
                <a:schemeClr val="tx1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39925-512B-4B06-B6B6-C9CDCEFFA5A3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39925-512B-4B06-B6B6-C9CDCEFFA5A3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69904-47F4-4E8E-9606-6270847FBD99}" type="datetimeFigureOut">
              <a:rPr lang="cs-CZ" smtClean="0"/>
              <a:pPr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D17F-6420-47F0-9F7B-55799F66195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bliqueTopRight"/>
            <a:lightRig rig="threePt" dir="t"/>
          </a:scene3d>
          <a:sp3d extrusionH="76200" prstMaterial="metal">
            <a:extrusionClr>
              <a:srgbClr val="FF0000"/>
            </a:extrusionClr>
          </a:sp3d>
        </p:spPr>
        <p:txBody>
          <a:bodyPr>
            <a:scene3d>
              <a:camera prst="obliqueTopRight"/>
              <a:lightRig rig="sunset" dir="t"/>
            </a:scene3d>
            <a:sp3d extrusionH="69850">
              <a:bevelT w="38100" h="38100" prst="relaxedInset"/>
              <a:bevelB w="50800" h="38100" prst="riblet"/>
              <a:extrusionClr>
                <a:srgbClr val="FF0000"/>
              </a:extrusionClr>
            </a:sp3d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lgerian" pitchFamily="82" charset="0"/>
              </a:rPr>
              <a:t>Domov pro seniory Kynšperk nad Ohří</a:t>
            </a:r>
            <a:endParaRPr lang="cs-CZ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664" y="4365104"/>
            <a:ext cx="6400800" cy="584775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extrusionH="127000" contourW="12700">
            <a:bevelT prst="relaxedInset"/>
            <a:extrusionClr>
              <a:srgbClr val="FFFF00"/>
            </a:extrusionClr>
            <a:contourClr>
              <a:srgbClr val="FFFF00"/>
            </a:contourClr>
          </a:sp3d>
        </p:spPr>
        <p:txBody>
          <a:bodyPr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Něco z historie…..</a:t>
            </a:r>
            <a:endParaRPr lang="cs-CZ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Těžařstvo několikrát měnilo svou formu až se konečně  změnilo ve společnost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 ručením omezeným a přejmenovalo se na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Kynšperské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uhelné závody a briketárny. 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A právě tato společnost nechala vystavět nejstarší část dnešního Domova pro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seniory, které se lidově říká ,,Zámeček“. Po druhé světové válce připadl majetek dolů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státu. V roce 1948 začal Sokolovský revír obhospodařovat společný podnik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,,HDB Sokolov“. V té době došlo k změně sídla ředitelství.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Pochlovická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stavba byla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upravena na bytové jednotky pro důlní zaměstnance. Přízemí však zůstalo zachováno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bez větších změn. Nacházela se zde hala, kuchyně, jídelna a taneční sál, který byl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v poválečné době často využíván. Konaly se v něm oblíbené taneční zábavy. Většina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bytů měla rozsah 3+1 a některé i s balkonem. 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2000" dirty="0"/>
          </a:p>
        </p:txBody>
      </p:sp>
      <p:pic>
        <p:nvPicPr>
          <p:cNvPr id="1026" name="Picture 2" descr="C:\Documents and Settings\reditel\Dokumenty\SS-PO\historie\rok 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645024"/>
            <a:ext cx="626469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20680"/>
          </a:xfrm>
        </p:spPr>
        <p:txBody>
          <a:bodyPr/>
          <a:lstStyle/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V červenci 1945 byla ubytována v Zámečku (nynější DZR) vojenská jednotka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čsl. armády (viz foto  s objektem briketárny zdejších dolů)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 velitelem Vladimírem Jelínkem, která zde vydržela až do dubna 1946, kdy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jednotka po konsolidaci situace region opustila. Velitel Jelínek v 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Kynšperku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nadále zůstal a jako učitel se podílel na obnově školství.  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5123" name="Picture 3" descr="C:\Documents and Settings\reditel\Dokumenty\SS-PO\historie\foto č. 5, v červenci 1945 - oddíl čsl.vojska pod vedením Vl.Jelínka později učitel ZŠ a řed.SO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348880"/>
            <a:ext cx="6264696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Documents and Settings\reditel\Dokumenty\SS-PO\historie\foto č. 4, vlevo pozdější ředitel ZŠ Šišk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6264696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cs-CZ" dirty="0" smtClean="0">
                <a:ln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gerian" pitchFamily="82" charset="0"/>
              </a:rPr>
              <a:t>Od historie k současnosti </a:t>
            </a:r>
            <a:endParaRPr lang="cs-CZ" dirty="0"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gerian" pitchFamily="82" charset="0"/>
            </a:endParaRPr>
          </a:p>
        </p:txBody>
      </p:sp>
      <p:pic>
        <p:nvPicPr>
          <p:cNvPr id="1026" name="Picture 2" descr="C:\Documents and Settings\reditel\Dokumenty\SS-PO\historie\z knihy ,,Dějiny města Kynšperku nad Ohří,,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140968"/>
            <a:ext cx="5616624" cy="3456383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23528" y="1442092"/>
            <a:ext cx="84969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 roce 1965 byl v obou částech bývalého ředitelství otevřen Domov důchodců.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Původní kapacita Domova důchodců byla 121 lidí. Postupně bylo přistavěno několik dalších budov. V posledních letech došlo k rozsáhlé rekonstrukci, rozšíření a modernizaci vnitřního zařízení. Svým vybavením se vyrovná sociálnímu zařízení typu bezbariérového  penzionu.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>
              <a:buNone/>
            </a:pP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Současný Domov seniorů zahrnuje tři  ,,Domovy“: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Domov pro seniory s kapacitou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69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lůžek</a:t>
            </a:r>
            <a:endParaRPr lang="cs-CZ" sz="1800" b="1" u="sng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Domov se zvláštním </a:t>
            </a:r>
            <a:r>
              <a:rPr lang="cs-CZ" sz="1800" smtClean="0">
                <a:latin typeface="Times New Roman" pitchFamily="18" charset="0"/>
                <a:cs typeface="Times New Roman" pitchFamily="18" charset="0"/>
              </a:rPr>
              <a:t>režimem </a:t>
            </a:r>
            <a:r>
              <a:rPr lang="cs-CZ" sz="180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lůžky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Domov pro osoby se zdravotním postižením, který má k dispozici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cs-CZ" sz="1800" b="1" u="sng" dirty="0" smtClean="0">
                <a:latin typeface="Times New Roman" pitchFamily="18" charset="0"/>
                <a:cs typeface="Times New Roman" pitchFamily="18" charset="0"/>
              </a:rPr>
              <a:t>lůžek</a:t>
            </a:r>
            <a:endParaRPr lang="cs-CZ" sz="1800" b="1" u="sng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Klientům zařízení je poskytována vynikající péče v moderním domáckém prostředí,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pouze v jednolůžkových a dvoulůžkových pokojích. K dispozici mají i udržovanou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zahradu a nově otevřený multifunkční altán k pořádání řady kulturních, společenských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i duchovních akcí, rehabilitaci a mnoho volnočasových aktivit.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Protože mezi staršími lidmi je řada věřících, je v zahradě upravené tiché místo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 kapličkou. Duševní podporu mohou získat i při pravidelných návštěvách duchovních.  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Někteří ze seniorů vítají možnost pomáhat s péčí o populární voliéru s ptáky a výběh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s kozami. Řád zařízení umožňuje přenést z původního domova oblíbené věci, drobnější </a:t>
            </a:r>
          </a:p>
          <a:p>
            <a:pPr>
              <a:buNone/>
            </a:pP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kusy nábytku nebo (po dohodě s vedením) i malé domácí zvířátko.</a:t>
            </a: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18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Lidé se tu vůbec nemusí cítit jako vyřazení z normálního života. Všem </a:t>
            </a: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bez rozdílu je tu poskytována péče, kterou mnozí doma nikdy neměli. </a:t>
            </a: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Domov pro seniory je, vzhledem ke své velikosti, i významným </a:t>
            </a: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zaměstnavatelem obyvatel města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Kynšperka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 nad Ohří a okolí.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Všichni, kteří v poslední době toto zařízení navštívili, tvrdí, že je </a:t>
            </a: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nejen srovnatelné s podobnými za hranicemi státu, ale v mnohém tyto </a:t>
            </a:r>
          </a:p>
          <a:p>
            <a:pPr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instituce i  předčí.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04656" cy="85010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lgerian" pitchFamily="82" charset="0"/>
              </a:rPr>
              <a:t>… a dnešek ?</a:t>
            </a:r>
            <a:endParaRPr lang="cs-CZ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792088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400" b="1" dirty="0" smtClean="0">
                <a:solidFill>
                  <a:srgbClr val="FF6600"/>
                </a:solidFill>
                <a:latin typeface="Algerian" pitchFamily="82" charset="0"/>
              </a:rPr>
              <a:t>…. Pojďte se podívat !</a:t>
            </a:r>
            <a:endParaRPr lang="cs-CZ" sz="4400" b="1" dirty="0">
              <a:solidFill>
                <a:srgbClr val="FF6600"/>
              </a:solidFill>
              <a:latin typeface="Algerian" pitchFamily="82" charset="0"/>
            </a:endParaRPr>
          </a:p>
        </p:txBody>
      </p:sp>
      <p:pic>
        <p:nvPicPr>
          <p:cNvPr id="1026" name="Picture 2" descr="H:\altan navrh dps kynsperk\Jiří Hrubý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4248472" cy="3384376"/>
          </a:xfrm>
          <a:prstGeom prst="rect">
            <a:avLst/>
          </a:prstGeom>
          <a:noFill/>
        </p:spPr>
      </p:pic>
      <p:pic>
        <p:nvPicPr>
          <p:cNvPr id="1028" name="Picture 4" descr="D:\d\d 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780928"/>
            <a:ext cx="4316561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Documents and Settings\reditel\Dokumenty\SS-PO\Rozvojové plány\Snímek 0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352927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Documents and Settings\reditel\Dokumenty\SS-PO\Rozvojové plány\IMG_06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52927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Documents and Settings\reditel\Plocha\Jirka\Jana 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7"/>
            <a:ext cx="4104456" cy="3168352"/>
          </a:xfrm>
          <a:prstGeom prst="rect">
            <a:avLst/>
          </a:prstGeom>
          <a:noFill/>
        </p:spPr>
      </p:pic>
      <p:pic>
        <p:nvPicPr>
          <p:cNvPr id="1027" name="Picture 3" descr="C:\Documents and Settings\reditel\Plocha\Jirka\Jana 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532585" cy="3024336"/>
          </a:xfrm>
          <a:prstGeom prst="rect">
            <a:avLst/>
          </a:prstGeom>
          <a:noFill/>
        </p:spPr>
      </p:pic>
      <p:pic>
        <p:nvPicPr>
          <p:cNvPr id="1029" name="Picture 5" descr="C:\Documents and Settings\reditel\Plocha\Jirka\Jana 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4104456" cy="3054970"/>
          </a:xfrm>
          <a:prstGeom prst="rect">
            <a:avLst/>
          </a:prstGeom>
          <a:noFill/>
        </p:spPr>
      </p:pic>
      <p:pic>
        <p:nvPicPr>
          <p:cNvPr id="4" name="Picture 3" descr="C:\Documents and Settings\reditel\Plocha\Jirka\Jana 5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32656"/>
            <a:ext cx="4532585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606146"/>
            <a:ext cx="6768752" cy="707886"/>
          </a:xfrm>
          <a:solidFill>
            <a:srgbClr val="FFC000"/>
          </a:solidFill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cs-CZ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Od středověku k dnešku</a:t>
            </a:r>
            <a:endParaRPr lang="cs-CZ" sz="4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Pro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lidi, které zajímá historická kontinuita míst, bude jistě překvapením, že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péče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nemocné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sociálně slabé a staré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lidi má v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našem městě, podle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dochovaných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pramenů,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poměrně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dlouhou historii.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Jak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se uvádí v knize ,,740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let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města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Kynšperka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“, ve 14.století 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měli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zvolení radní veřejně prospěšné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úkoly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mimo dohled na cechy, organizování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stráží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atd., byli někteří pověřeni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péčí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 chudinu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 Výrazná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změna v péči o potřebné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nastala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 17.století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 Tehdy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na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svahu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východního kopce, který se oficiálně jmenuje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Smrčný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 kterému říkáme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konce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II.světové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války ,,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Sýkorák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“, byl postaven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špitál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kostel 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sv.Voršily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viz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následující foto).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Na stejném místě už od 15.století prý stála kaple </a:t>
            </a: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zasvěcená stejné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světici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C:\Documents and Settings\reditel\Plocha\Jirka\Jana 5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888432" cy="6048672"/>
          </a:xfrm>
          <a:prstGeom prst="rect">
            <a:avLst/>
          </a:prstGeom>
          <a:noFill/>
        </p:spPr>
      </p:pic>
      <p:pic>
        <p:nvPicPr>
          <p:cNvPr id="2050" name="Picture 2" descr="C:\Documents and Settings\reditel\Plocha\Jirka\Jana 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104456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Documents and Settings\reditel\Plocha\Jirka\Jana 5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752528" cy="3744416"/>
          </a:xfrm>
          <a:prstGeom prst="rect">
            <a:avLst/>
          </a:prstGeom>
          <a:noFill/>
        </p:spPr>
      </p:pic>
      <p:pic>
        <p:nvPicPr>
          <p:cNvPr id="2051" name="Picture 3" descr="C:\Documents and Settings\reditel\Plocha\Jirka\Jana 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84984"/>
            <a:ext cx="4820617" cy="3373636"/>
          </a:xfrm>
          <a:prstGeom prst="rect">
            <a:avLst/>
          </a:prstGeom>
          <a:noFill/>
        </p:spPr>
      </p:pic>
      <p:pic>
        <p:nvPicPr>
          <p:cNvPr id="2052" name="Picture 4" descr="C:\Documents and Settings\reditel\Plocha\Jirka\Jana 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149080"/>
            <a:ext cx="2088232" cy="2520280"/>
          </a:xfrm>
          <a:prstGeom prst="rect">
            <a:avLst/>
          </a:prstGeom>
          <a:noFill/>
        </p:spPr>
      </p:pic>
      <p:pic>
        <p:nvPicPr>
          <p:cNvPr id="2053" name="Picture 5" descr="C:\Documents and Settings\reditel\Plocha\Jirka\Jana 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76672"/>
            <a:ext cx="3596481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Documents and Settings\reditel\Dokumenty\SS-PO\historie\foto č.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7992888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endParaRPr lang="cs-CZ" dirty="0" smtClean="0"/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Teprve však Ditrich Adolf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Metternich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, majitel zdejšího panství, zde nechal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vybudovat zmiňovaný kostel a  přilehlý jednopatrový špitál. Jako ,,špitál“ /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někdy byl užíván výraz ,,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hospital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“/, se ve středověku  označoval útulek pro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nemocné, staré a chudé. Dnes tak hovorově označujeme nemocnici.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K vydržování špitálu zřídil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Metternich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 v roce 1694 nadaci. Špitál fungoval do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roku 1876, kdy vyhořel. Místo nebylo obnoveno, stavební materiál byl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postupně odstraněn.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V roce 1880 byla pro potřeby chudých a starých lidí postavena budova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č.p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449. Stojí stále na rohu ulice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Tyršovy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 a Borovského proti restauraci Kašna.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Z dnešního pohledu bychom ji mohli přiřadit název ,,chudobinec“.  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Systém sociální péče té doby měl něco do sebe. Institut ,,domovské obce“ za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Rakouska a I.republiky zaručoval, že se o nejpotřebnější postará alespoň </a:t>
            </a:r>
          </a:p>
          <a:p>
            <a:pPr algn="just">
              <a:buNone/>
            </a:pP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v minimálním rozsahu  jejich rodná obec.</a:t>
            </a:r>
            <a:endParaRPr lang="cs-CZ" sz="22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944216"/>
          </a:xfrm>
        </p:spPr>
        <p:txBody>
          <a:bodyPr/>
          <a:lstStyle/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Až do poloviny šedesátých let minulého století byla sociální péče poskytovaná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obyvatelstvu 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Kynšperka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a okolí stejná jako v kterémkoliv jiném místě státu.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To se změnilo v roce  1965. Tehdy byl otevřen Domov důchodců, nynější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,,Domov pro seniory“, v Dolních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Pochlovicích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2051" name="Picture 3" descr="C:\Documents and Settings\reditel\Dokumenty\SS-PO\historie\Domov seniorů Kynšperk nad Ohří -  -Dolní  Pochlovice - pohledn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88841"/>
            <a:ext cx="7848872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 tomu byl využit objekt postavený podle návrhu chebského architekta Karla </a:t>
            </a:r>
          </a:p>
          <a:p>
            <a:pPr>
              <a:buNone/>
            </a:pP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Mattusche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(je rovněž autorem známé rozhledny na Blatenském vrchu v Horní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Blatné, ředitelské vily na svahu nad CHZ Sokolov a další vily ve které byly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jesle CHZ). Jeho práce nese výrazné prvky tehdy zde oblíbeného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Heimatstilu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“.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Sokolovské muzeum má k dispozici originál projektu. Je na něm  uvedeno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datum - rok 1923. Na razítku je napsáno: ,,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Direktion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der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Königsberger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Kohlen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un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Brikettwerke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Gezellschaft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m.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b.H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.“ (viz následující foto)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Documents and Settings\reditel\Dokumenty\SS-PO\historie\foto č.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7920880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Documents and Settings\reditel\Dokumenty\SS-PO\historie\foto č. 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920880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 toho je vidět, že budova má úzký vztah k tehdejší místní těžbě hnědého uhlí.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Původně byly v menší budově kanceláře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kynšperských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dolů a větší,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reprezentativní stavba, byla určena jako sídlo ředitele.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Z dnešního pohledu se nám ředitelská stavba  může zdát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předimensovaná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ale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její velikost jen ukazuje, jaký význam mělo zdejší dolování.  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Uhlí bylo na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Kynšpersku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objeveno v roce 1850. Začalo se kutat právě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nedaleko místa, kde je dnes budova o které mluvíme.</a:t>
            </a:r>
            <a:endParaRPr lang="cs-CZ" sz="2000" u="dbl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Prvním dolem otevřeným v roce 1876, byl důl Mikuláš /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Nicolaus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/. Byl však po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dvou letech uzavřen, protože se zatopil vodou. Dalším dolem byl důl Boží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požehnání otevřený v roce 1880. Jeho zbytky dodnes vidíme jako hluboký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oprám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“ po obou stranách železniční trati směrem na Sokolov přibližně 400 </a:t>
            </a:r>
          </a:p>
          <a:p>
            <a:pPr>
              <a:buNone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metrů od Domova seniorů.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237</Words>
  <Application>Microsoft Office PowerPoint</Application>
  <PresentationFormat>Předvádění na obrazovce (4:3)</PresentationFormat>
  <Paragraphs>115</Paragraphs>
  <Slides>21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Domov pro seniory Kynšperk nad Ohří</vt:lpstr>
      <vt:lpstr>Od středověku k dnešku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Od historie k současnosti </vt:lpstr>
      <vt:lpstr>Snímek 14</vt:lpstr>
      <vt:lpstr>Snímek 15</vt:lpstr>
      <vt:lpstr>… a dnešek ?</vt:lpstr>
      <vt:lpstr>Snímek 17</vt:lpstr>
      <vt:lpstr>Snímek 18</vt:lpstr>
      <vt:lpstr>Snímek 19</vt:lpstr>
      <vt:lpstr>Snímek 20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Domov pro seniory Kynšperk nad Ohří</dc:title>
  <dc:creator>Hrubý</dc:creator>
  <cp:lastModifiedBy>reditel</cp:lastModifiedBy>
  <cp:revision>40</cp:revision>
  <dcterms:created xsi:type="dcterms:W3CDTF">2011-04-27T06:00:05Z</dcterms:created>
  <dcterms:modified xsi:type="dcterms:W3CDTF">2015-10-07T04:16:28Z</dcterms:modified>
</cp:coreProperties>
</file>